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69" r:id="rId2"/>
    <p:sldId id="419" r:id="rId3"/>
    <p:sldId id="422" r:id="rId4"/>
    <p:sldId id="349" r:id="rId5"/>
    <p:sldId id="350" r:id="rId6"/>
    <p:sldId id="348" r:id="rId7"/>
    <p:sldId id="351" r:id="rId8"/>
    <p:sldId id="352" r:id="rId9"/>
    <p:sldId id="353" r:id="rId10"/>
    <p:sldId id="354"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izetti-Lucia di Lammermoor (05.01.2022)" id="{044C2E63-3377-4FD0-B8CF-B997C470B60B}">
          <p14:sldIdLst>
            <p14:sldId id="369"/>
            <p14:sldId id="419"/>
            <p14:sldId id="422"/>
          </p14:sldIdLst>
        </p14:section>
        <p14:section name="Donizetti-Lucia di Lammermoor" id="{BCF33755-E579-499C-9D7F-10B1E1EEFFE8}">
          <p14:sldIdLst>
            <p14:sldId id="349"/>
            <p14:sldId id="350"/>
            <p14:sldId id="348"/>
            <p14:sldId id="351"/>
            <p14:sldId id="352"/>
            <p14:sldId id="353"/>
            <p14:sldId id="354"/>
          </p14:sldIdLst>
        </p14:section>
        <p14:section name="Default Section" id="{0E577F58-3792-A64F-9F8E-24B1CF17ABB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varScale="1">
        <p:scale>
          <a:sx n="111" d="100"/>
          <a:sy n="111" d="100"/>
        </p:scale>
        <p:origin x="1400" y="20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4/23/24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4/23/24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27CA4D73-5875-F06F-AD4C-23F1ADCE3CA7}"/>
              </a:ext>
            </a:extLst>
          </p:cNvPr>
          <p:cNvPicPr>
            <a:picLocks noChangeAspect="1"/>
          </p:cNvPicPr>
          <p:nvPr/>
        </p:nvPicPr>
        <p:blipFill>
          <a:blip r:embed="rId2"/>
          <a:stretch>
            <a:fillRect/>
          </a:stretch>
        </p:blipFill>
        <p:spPr>
          <a:xfrm>
            <a:off x="605536" y="643466"/>
            <a:ext cx="4136516"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Grafik 2" descr="Ein Bild, das Text enthält.&#10;&#10;Automatisch generierte Beschreibung">
            <a:extLst>
              <a:ext uri="{FF2B5EF4-FFF2-40B4-BE49-F238E27FC236}">
                <a16:creationId xmlns:a16="http://schemas.microsoft.com/office/drawing/2014/main" id="{A7486C8D-65A6-7BAE-C12A-CBD0B47116A9}"/>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10723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27FC1BFB-06B6-0CA5-7E7A-76B1C5857295}"/>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Wand, Fenster enthält.&#10;&#10;Automatisch generierte Beschreibung">
            <a:extLst>
              <a:ext uri="{FF2B5EF4-FFF2-40B4-BE49-F238E27FC236}">
                <a16:creationId xmlns:a16="http://schemas.microsoft.com/office/drawing/2014/main" id="{2840BBA5-2F88-BCE4-44F1-82431491F0C8}"/>
              </a:ext>
            </a:extLst>
          </p:cNvPr>
          <p:cNvPicPr>
            <a:picLocks noChangeAspect="1"/>
          </p:cNvPicPr>
          <p:nvPr/>
        </p:nvPicPr>
        <p:blipFill rotWithShape="1">
          <a:blip r:embed="rId3">
            <a:extLst>
              <a:ext uri="{28A0092B-C50C-407E-A947-70E740481C1C}">
                <a14:useLocalDpi xmlns:a14="http://schemas.microsoft.com/office/drawing/2010/main" val="0"/>
              </a:ext>
            </a:extLst>
          </a:blip>
          <a:srcRect t="26661" r="-2" b="496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B40BFEFD-D518-41D2-8EB1-463A420A0430}"/>
              </a:ext>
            </a:extLst>
          </p:cNvPr>
          <p:cNvPicPr>
            <a:picLocks noChangeAspect="1"/>
          </p:cNvPicPr>
          <p:nvPr/>
        </p:nvPicPr>
        <p:blipFill rotWithShape="1">
          <a:blip r:embed="rId4">
            <a:extLst>
              <a:ext uri="{28A0092B-C50C-407E-A947-70E740481C1C}">
                <a14:useLocalDpi xmlns:a14="http://schemas.microsoft.com/office/drawing/2010/main" val="0"/>
              </a:ext>
            </a:extLst>
          </a:blip>
          <a:srcRect t="20398" r="-2" b="451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45518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Wand, drinnen enthält.&#10;&#10;Automatisch generierte Beschreibung">
            <a:extLst>
              <a:ext uri="{FF2B5EF4-FFF2-40B4-BE49-F238E27FC236}">
                <a16:creationId xmlns:a16="http://schemas.microsoft.com/office/drawing/2014/main" id="{FD9D6728-B1E3-8D40-6C3C-DD54B66388C6}"/>
              </a:ext>
            </a:extLst>
          </p:cNvPr>
          <p:cNvPicPr>
            <a:picLocks noChangeAspect="1"/>
          </p:cNvPicPr>
          <p:nvPr/>
        </p:nvPicPr>
        <p:blipFill rotWithShape="1">
          <a:blip r:embed="rId2">
            <a:extLst>
              <a:ext uri="{28A0092B-C50C-407E-A947-70E740481C1C}">
                <a14:useLocalDpi xmlns:a14="http://schemas.microsoft.com/office/drawing/2010/main" val="0"/>
              </a:ext>
            </a:extLst>
          </a:blip>
          <a:srcRect l="2675" r="2330"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enthält.&#10;&#10;Automatisch generierte Beschreibung">
            <a:extLst>
              <a:ext uri="{FF2B5EF4-FFF2-40B4-BE49-F238E27FC236}">
                <a16:creationId xmlns:a16="http://schemas.microsoft.com/office/drawing/2014/main" id="{A8C7493D-A4F6-432D-E26A-1ACFB475AD8F}"/>
              </a:ext>
            </a:extLst>
          </p:cNvPr>
          <p:cNvPicPr>
            <a:picLocks noChangeAspect="1"/>
          </p:cNvPicPr>
          <p:nvPr/>
        </p:nvPicPr>
        <p:blipFill rotWithShape="1">
          <a:blip r:embed="rId3">
            <a:extLst>
              <a:ext uri="{28A0092B-C50C-407E-A947-70E740481C1C}">
                <a14:useLocalDpi xmlns:a14="http://schemas.microsoft.com/office/drawing/2010/main" val="0"/>
              </a:ext>
            </a:extLst>
          </a:blip>
          <a:srcRect t="13945" r="-2" b="17683"/>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Text, Person, stehend enthält.&#10;&#10;Automatisch generierte Beschreibung">
            <a:extLst>
              <a:ext uri="{FF2B5EF4-FFF2-40B4-BE49-F238E27FC236}">
                <a16:creationId xmlns:a16="http://schemas.microsoft.com/office/drawing/2014/main" id="{DED0C662-7303-EE0D-4C94-AB9E9546C73C}"/>
              </a:ext>
            </a:extLst>
          </p:cNvPr>
          <p:cNvPicPr>
            <a:picLocks noChangeAspect="1"/>
          </p:cNvPicPr>
          <p:nvPr/>
        </p:nvPicPr>
        <p:blipFill rotWithShape="1">
          <a:blip r:embed="rId4">
            <a:extLst>
              <a:ext uri="{28A0092B-C50C-407E-A947-70E740481C1C}">
                <a14:useLocalDpi xmlns:a14="http://schemas.microsoft.com/office/drawing/2010/main" val="0"/>
              </a:ext>
            </a:extLst>
          </a:blip>
          <a:srcRect l="16761" r="33014"/>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21609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64CB63F4-B200-4EA1-A47F-716F92ECA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499" y="783771"/>
            <a:ext cx="4804351" cy="5290457"/>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2291</Words>
  <Application>Microsoft Macintosh PowerPoint</Application>
  <PresentationFormat>A4 Paper (210x297 mm)</PresentationFormat>
  <Paragraphs>37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171</cp:revision>
  <cp:lastPrinted>2023-06-11T09:33:33Z</cp:lastPrinted>
  <dcterms:created xsi:type="dcterms:W3CDTF">2022-11-07T20:45:57Z</dcterms:created>
  <dcterms:modified xsi:type="dcterms:W3CDTF">2024-04-23T20:11:42Z</dcterms:modified>
</cp:coreProperties>
</file>